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E5C6-048B-D94B-B889-821B40744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D3ECC-39C7-594E-B31F-B6422908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422D-416E-EA49-AB99-156459A2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0833-BAF7-854E-ADE2-04B7791A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DCB5-A7C3-3742-A058-CC3D86B3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3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11B0-789E-714C-AD5C-91DE39C2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E3BF-42C2-0C4B-8F15-6BB6B253D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A5FB-9C3A-1243-B5D4-6E898634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78A8-F24D-0C44-80E9-7123F6EF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EA014-9B34-EF4B-92C5-18672252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534F2-1625-B642-8DC6-49502E523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0DF14-7029-7341-B2E5-13D8405D9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6A81-A863-AC47-9A7E-102F3D1B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D65C6-E45A-BE49-83D9-416BEC89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D395-ABBE-EB47-95BC-788E062E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2435-51FB-8344-B034-07431C7F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2050-728D-B54E-B902-691B8E02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5576F-0E9B-5D43-81F7-2B2C9105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4BDCD-9831-8448-9099-DCA7C8F7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2A005-B5CE-9641-982C-B362B181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8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C3B5-3C4D-D249-9340-9EAD7354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7FD9C-C9AC-4E4E-953D-1F185359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53467-9042-1A49-BA56-068B718B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237E-EFA0-F040-B024-CF51BBE5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B6FAD-9441-5F4F-BABA-4CA02C5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B743-5CED-DB44-BC1A-AB04B699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2DD0-CC76-194F-B35B-248C5A4F3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2E666-87F9-D34F-A928-8F4657787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C85AC-7B64-0648-A5FD-C2641122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D9E0-9A8D-6142-976E-2DE7D22D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E34A1-09A6-5347-B2EF-C790D579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37E9-39D0-B949-86EF-636B23F6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3FE25-E222-BC49-93CD-7B753DB8C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847BA-161F-844F-A215-04ECE4642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8BC44-7D61-C741-9407-E2659D2A4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78B63-839A-BA41-B760-3EBE87097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AF32B-3DEE-184E-B50D-B3015249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C5BE1-3BA3-CA48-96B9-F7DDDED4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7BDBC-3E1A-CC48-AD1E-E9E2AABD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3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438A-B542-D644-A710-2DFF2880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7F55-6C76-8341-AF58-1245752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D9EF1-A120-4D40-A516-01F1CE8A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0336-430F-6D47-B226-627C1E0C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8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2C8D9-6533-A541-B9DC-301B0DC2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FD778-1FA8-BB43-9BE4-BDAD1B15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383B0-17E7-AC48-9A2A-3D144091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5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334B-548A-A34A-8310-01DD38F6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E885-F929-AB49-A962-6A5B4CBA6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B4640-89F3-8B41-AD96-9A0281C96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AD27B-C3D1-0E4E-889A-253359C2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4D751-D99D-D846-B00D-7C45ED8A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46EBC-0A60-0043-8556-1835B863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3113-29C5-B94E-A8D3-494875FD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CEB33-4F58-9A41-930D-E17E9FE91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66230-F267-6943-BEEA-A49E2F4CF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49524-5582-1849-BB05-FBCD0733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6C67-90A6-E84A-86D3-812D688A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796F3-0040-784C-943A-CCCE41A7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6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81975-7B4D-544C-83DF-E9A05A71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35B1-72F7-4D48-A38D-F0C719847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A7F4F-D322-4344-BD18-4F10083B8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34A87-1E11-C843-ACA0-330050CA0F1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EC430-3BA3-0247-92BB-D582ADACF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A7876-D3D2-0B47-B78C-59C73194C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72B7-4820-F743-9EF0-665F8AAA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about.citiprogram.org/en/homepag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6AE4-26DE-E847-A085-673CCE210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Step-by-Step Guide to get CITI Certificate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75970-8AA3-6040-889A-198CE78CD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Digital Twin Research Project</a:t>
            </a:r>
          </a:p>
        </p:txBody>
      </p:sp>
    </p:spTree>
    <p:extLst>
      <p:ext uri="{BB962C8B-B14F-4D97-AF65-F5344CB8AC3E}">
        <p14:creationId xmlns:p14="http://schemas.microsoft.com/office/powerpoint/2010/main" val="366980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8-1) If you are a faculty</a:t>
            </a:r>
            <a:r>
              <a:rPr lang="en-US" sz="2000" dirty="0">
                <a:solidFill>
                  <a:schemeClr val="bg1"/>
                </a:solidFill>
              </a:rPr>
              <a:t> member, 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select option “I am a Biomedical researcher”. Else, select option ”I am a Biomedical Research student.”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96C9C-29AC-514D-B755-F15AC949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253" y="1825625"/>
            <a:ext cx="83394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5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8-2) Leave boxes unchecked in Question 2.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9EE500-AE81-BC40-9EA7-085EC66CF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296" y="1825625"/>
            <a:ext cx="7753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8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8-3) Select option “Not taking an RCR course at this time.”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94861-5E23-514C-8978-FD483433A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65" y="1825625"/>
            <a:ext cx="104556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8-4) Select option “Not taking an Export Controls course at this time.”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E53930-589D-814E-88C8-A0F87FFE5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582807"/>
            <a:ext cx="10515600" cy="28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8-5) Check box “Basic Biosafety (includes animals).”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EB298-7FEA-E74B-BD37-153E6DC26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81638"/>
            <a:ext cx="10515600" cy="38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8-6) Select option</a:t>
            </a:r>
            <a:r>
              <a:rPr lang="en-US" sz="2000" dirty="0">
                <a:solidFill>
                  <a:schemeClr val="bg1"/>
                </a:solidFill>
              </a:rPr>
              <a:t> “I only need a basic overview of information privacy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8E4C13-D1F5-1947-A421-B21B176BC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23466"/>
            <a:ext cx="10515600" cy="39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79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8-7) Select option</a:t>
            </a:r>
            <a:r>
              <a:rPr lang="en-US" sz="2000" dirty="0">
                <a:solidFill>
                  <a:schemeClr val="bg1"/>
                </a:solidFill>
              </a:rPr>
              <a:t> “Not at this time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D0F1B-6908-164A-A427-42C7A1EB5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527" y="1825625"/>
            <a:ext cx="84509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9) Take all the courses required. </a:t>
            </a:r>
            <a:b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10) Once you finish taking the courses, get a copy of your CITI certificates (one per course) and email it to Dr.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Wierschem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at ws50@txstate.edu.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F7FBA2-7F03-C44D-8C31-48F46E6E7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991" y="1825625"/>
            <a:ext cx="6828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1) Go to 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https://about.citiprogram.org/en/homepage</a:t>
            </a:r>
            <a:b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2) Click “Register”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679A0-2BE5-1E4B-9574-7532C653C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56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4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3) Click “Log In Through My Institution.”</a:t>
            </a:r>
            <a:b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4) </a:t>
            </a: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 “Texas State University,” then click on the link.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916B0-0972-7D42-A406-EC3EC5C58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935" y="1825625"/>
            <a:ext cx="83041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5) Enter your credentials (a two-step validation is required, so have your mobile device available).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CC9AE6-957E-2543-9B16-3B93B312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724" y="1825625"/>
            <a:ext cx="77785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6a) If you have a CITI account, select this option and enter your credentials.</a:t>
            </a:r>
            <a:b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6b) If you do not have a CITI account, select this option.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3DD6F-40DD-764A-9704-A9A5652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848" y="1825625"/>
            <a:ext cx="56583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6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6a) If you have a CITI account, select this option and enter your credentials.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3DD6F-40DD-764A-9704-A9A5652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848" y="1825625"/>
            <a:ext cx="56583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6b) If you do not have a CITI account, select this option and create an account.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A27DD-9FEA-A04C-96FD-8D20E283E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029" y="1825625"/>
            <a:ext cx="52259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7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7) In the welcome screen, enter the tab “View Courses” situated next to the sentence “Texas State University.”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5F4D1-684A-CD4B-A27D-EA405CFA7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253" y="1825625"/>
            <a:ext cx="83394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4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FCB-F1D4-C24F-B09F-AD964A77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8) Complete questionnaire.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96C9C-29AC-514D-B755-F15AC949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253" y="1825625"/>
            <a:ext cx="83394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3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248</Words>
  <Application>Microsoft Macintosh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Step-by-Step Guide to get CITI Certificate</vt:lpstr>
      <vt:lpstr>1) Go to https://about.citiprogram.org/en/homepage 2) Click “Register”</vt:lpstr>
      <vt:lpstr>3) Click “Log In Through My Institution.” 4) Find “Texas State University,” then click on the link.</vt:lpstr>
      <vt:lpstr>5) Enter your credentials (a two-step validation is required, so have your mobile device available).</vt:lpstr>
      <vt:lpstr>6a) If you have a CITI account, select this option and enter your credentials. 6b) If you do not have a CITI account, select this option.</vt:lpstr>
      <vt:lpstr>6a) If you have a CITI account, select this option and enter your credentials.</vt:lpstr>
      <vt:lpstr>6b) If you do not have a CITI account, select this option and create an account.</vt:lpstr>
      <vt:lpstr>7) In the welcome screen, enter the tab “View Courses” situated next to the sentence “Texas State University.” </vt:lpstr>
      <vt:lpstr>8) Complete questionnaire.</vt:lpstr>
      <vt:lpstr>8-1) If you are a faculty member, select option “I am a Biomedical researcher”. Else, select option ”I am a Biomedical Research student.”</vt:lpstr>
      <vt:lpstr>8-2) Leave boxes unchecked in Question 2.</vt:lpstr>
      <vt:lpstr>8-3) Select option “Not taking an RCR course at this time.”</vt:lpstr>
      <vt:lpstr>8-4) Select option “Not taking an Export Controls course at this time.”</vt:lpstr>
      <vt:lpstr>8-5) Check box “Basic Biosafety (includes animals).”</vt:lpstr>
      <vt:lpstr>8-6) Select option “I only need a basic overview of information privacy.”</vt:lpstr>
      <vt:lpstr>8-7) Select option “Not at this time.”</vt:lpstr>
      <vt:lpstr>9) Take all the courses required.  10) Once you finish taking the courses, get a copy of your CITI certificates (one per course) and email it to Dr. Wierschem at ws50@txstate.edu.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Step-by-Step Guide to get CITI Certificate</dc:title>
  <dc:creator>Jimenez, Jesus</dc:creator>
  <cp:lastModifiedBy>Jimenez, Jesus</cp:lastModifiedBy>
  <cp:revision>8</cp:revision>
  <dcterms:created xsi:type="dcterms:W3CDTF">2019-08-10T01:15:55Z</dcterms:created>
  <dcterms:modified xsi:type="dcterms:W3CDTF">2019-08-10T02:05:29Z</dcterms:modified>
</cp:coreProperties>
</file>